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  <p:sldMasterId id="2147483735" r:id="rId2"/>
    <p:sldMasterId id="2147483752" r:id="rId3"/>
    <p:sldMasterId id="2147483769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9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1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02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36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87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03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40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38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25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99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0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42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98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51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0490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646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67537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61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294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61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1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516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25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3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55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635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195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225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247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47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19884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8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595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12109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434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239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64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260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409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685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744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883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4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002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31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959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589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69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64475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938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31809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815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265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1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64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0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6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2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8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7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28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 photo ANDROIDandDO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53822" y="1119955"/>
            <a:ext cx="6553545" cy="462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6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Pet Adoption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7FFF00"/>
                </a:solidFill>
              </a:rPr>
              <a:t>By Daniel Pivonka, Brianne Bindas, and Scott Melo</a:t>
            </a:r>
          </a:p>
        </p:txBody>
      </p:sp>
    </p:spTree>
    <p:extLst>
      <p:ext uri="{BB962C8B-B14F-4D97-AF65-F5344CB8AC3E}">
        <p14:creationId xmlns:p14="http://schemas.microsoft.com/office/powerpoint/2010/main" val="30391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nylabone.com/assets/010/3904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" r="12280" b="-2"/>
          <a:stretch/>
        </p:blipFill>
        <p:spPr bwMode="auto">
          <a:xfrm>
            <a:off x="4857451" y="2159331"/>
            <a:ext cx="4415050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en-US" dirty="0"/>
              <a:t>Connect users to a database of over 300,000 pets up for adoption</a:t>
            </a:r>
          </a:p>
          <a:p>
            <a:r>
              <a:rPr lang="en-US" dirty="0"/>
              <a:t>Use our search feature to find your perfect pet</a:t>
            </a:r>
          </a:p>
          <a:p>
            <a:r>
              <a:rPr lang="en-US" dirty="0"/>
              <a:t>View pet profiles and pictures</a:t>
            </a:r>
          </a:p>
          <a:p>
            <a:r>
              <a:rPr lang="en-US" dirty="0"/>
              <a:t>Add pets to your favorites so you don’t lose track of the pet you want</a:t>
            </a:r>
          </a:p>
          <a:p>
            <a:r>
              <a:rPr lang="en-US" dirty="0"/>
              <a:t>Help more pets get adopted!</a:t>
            </a:r>
          </a:p>
        </p:txBody>
      </p:sp>
    </p:spTree>
    <p:extLst>
      <p:ext uri="{BB962C8B-B14F-4D97-AF65-F5344CB8AC3E}">
        <p14:creationId xmlns:p14="http://schemas.microsoft.com/office/powerpoint/2010/main" val="415788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Pet Search Functionality</a:t>
            </a:r>
          </a:p>
          <a:p>
            <a:r>
              <a:rPr lang="en-US" dirty="0"/>
              <a:t>Display list of pets that match search</a:t>
            </a:r>
          </a:p>
          <a:p>
            <a:r>
              <a:rPr lang="en-US" dirty="0"/>
              <a:t>View pet profile and pictures</a:t>
            </a:r>
          </a:p>
          <a:p>
            <a:r>
              <a:rPr lang="en-US" dirty="0"/>
              <a:t>Favorites database to store pets your thinking of adopting</a:t>
            </a:r>
          </a:p>
        </p:txBody>
      </p:sp>
    </p:spTree>
    <p:extLst>
      <p:ext uri="{BB962C8B-B14F-4D97-AF65-F5344CB8AC3E}">
        <p14:creationId xmlns:p14="http://schemas.microsoft.com/office/powerpoint/2010/main" val="249778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35" y="889133"/>
            <a:ext cx="2036884" cy="3621128"/>
          </a:xfrm>
          <a:prstGeom prst="rect">
            <a:avLst/>
          </a:prstGeom>
        </p:spPr>
      </p:pic>
      <p:pic>
        <p:nvPicPr>
          <p:cNvPr id="9" name="Content Placeholder 3" title="Loca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04" y="894166"/>
            <a:ext cx="2036884" cy="3621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49" y="1524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Project Design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439" y="889133"/>
            <a:ext cx="2036884" cy="3621128"/>
          </a:xfr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8156" y="889133"/>
            <a:ext cx="2038311" cy="57412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487" y="889133"/>
            <a:ext cx="2040880" cy="55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78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654" y="1327639"/>
            <a:ext cx="8941777" cy="4713724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MainActivity</a:t>
            </a:r>
            <a:r>
              <a:rPr lang="en-US" dirty="0"/>
              <a:t> – Gets location from user – Code by Daniel, Layout by Brianne</a:t>
            </a:r>
          </a:p>
          <a:p>
            <a:r>
              <a:rPr lang="en-US" dirty="0" err="1"/>
              <a:t>PetTypeActivity</a:t>
            </a:r>
            <a:r>
              <a:rPr lang="en-US" dirty="0"/>
              <a:t> – Gets search options from user – Code by Daniel and Brianne, Layout by Brianne</a:t>
            </a:r>
          </a:p>
          <a:p>
            <a:r>
              <a:rPr lang="en-US" dirty="0" err="1"/>
              <a:t>PetListActivity</a:t>
            </a:r>
            <a:r>
              <a:rPr lang="en-US" dirty="0"/>
              <a:t> – Show list of pet returned from search, start </a:t>
            </a:r>
            <a:r>
              <a:rPr lang="en-US" dirty="0" err="1"/>
              <a:t>AsyncTask</a:t>
            </a:r>
            <a:r>
              <a:rPr lang="en-US" dirty="0"/>
              <a:t> – Code by Daniel, Layout by Brianne</a:t>
            </a:r>
          </a:p>
          <a:p>
            <a:r>
              <a:rPr lang="en-US" dirty="0" err="1"/>
              <a:t>PetViewActivity</a:t>
            </a:r>
            <a:r>
              <a:rPr lang="en-US" dirty="0"/>
              <a:t> –Show profile and pictures of selected pet – Code By Daniel and Brianne, Layout by Brianne</a:t>
            </a:r>
          </a:p>
          <a:p>
            <a:r>
              <a:rPr lang="en-US" dirty="0" err="1"/>
              <a:t>FavoritesActivity</a:t>
            </a:r>
            <a:r>
              <a:rPr lang="en-US" dirty="0"/>
              <a:t> – Show list of pets added to favorites – Code by Scott, Layout by Scott and Brianne</a:t>
            </a:r>
          </a:p>
          <a:p>
            <a:endParaRPr lang="en-US" dirty="0"/>
          </a:p>
          <a:p>
            <a:r>
              <a:rPr lang="en-US" dirty="0"/>
              <a:t>Pets – Class to hold a single pets info – Code by Daniel</a:t>
            </a:r>
          </a:p>
          <a:p>
            <a:r>
              <a:rPr lang="en-US" dirty="0" err="1"/>
              <a:t>PetAdapter</a:t>
            </a:r>
            <a:r>
              <a:rPr lang="en-US" dirty="0"/>
              <a:t> – </a:t>
            </a:r>
            <a:r>
              <a:rPr lang="en-US" dirty="0" err="1"/>
              <a:t>Adapoter</a:t>
            </a:r>
            <a:r>
              <a:rPr lang="en-US" dirty="0"/>
              <a:t> used to display pet list – Code by Daniel</a:t>
            </a:r>
          </a:p>
          <a:p>
            <a:r>
              <a:rPr lang="en-US" dirty="0" err="1"/>
              <a:t>FavoritesTable</a:t>
            </a:r>
            <a:r>
              <a:rPr lang="en-US" dirty="0"/>
              <a:t> – Database to hold favorite pets info – Code by Scott</a:t>
            </a:r>
          </a:p>
          <a:p>
            <a:r>
              <a:rPr lang="en-US" dirty="0" err="1"/>
              <a:t>FavoritesContentProvider</a:t>
            </a:r>
            <a:r>
              <a:rPr lang="en-US" dirty="0"/>
              <a:t> -   - Code by Scott</a:t>
            </a:r>
          </a:p>
          <a:p>
            <a:r>
              <a:rPr lang="en-US" dirty="0" err="1"/>
              <a:t>PetAdoptionDatabaseHelper</a:t>
            </a:r>
            <a:r>
              <a:rPr lang="en-US" dirty="0"/>
              <a:t> -   - Code by Scott</a:t>
            </a:r>
          </a:p>
          <a:p>
            <a:r>
              <a:rPr lang="en-US" dirty="0" err="1"/>
              <a:t>PetCursorAdaptor</a:t>
            </a:r>
            <a:r>
              <a:rPr lang="en-US" dirty="0"/>
              <a:t> -   - Code by Scott</a:t>
            </a:r>
          </a:p>
          <a:p>
            <a:r>
              <a:rPr lang="en-US" dirty="0" err="1"/>
              <a:t>Utils</a:t>
            </a:r>
            <a:r>
              <a:rPr lang="en-US" dirty="0"/>
              <a:t> – Network utilities to retrieve pets from API – Code by Daniel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96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6" name="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66395" y="153023"/>
            <a:ext cx="3604899" cy="6414831"/>
          </a:xfrm>
        </p:spPr>
      </p:pic>
    </p:spTree>
    <p:extLst>
      <p:ext uri="{BB962C8B-B14F-4D97-AF65-F5344CB8AC3E}">
        <p14:creationId xmlns:p14="http://schemas.microsoft.com/office/powerpoint/2010/main" val="59173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2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217</TotalTime>
  <Words>250</Words>
  <Application>Microsoft Office PowerPoint</Application>
  <PresentationFormat>Widescreen</PresentationFormat>
  <Paragraphs>29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Calibri Light</vt:lpstr>
      <vt:lpstr>Trebuchet MS</vt:lpstr>
      <vt:lpstr>Wingdings 3</vt:lpstr>
      <vt:lpstr>Office Theme</vt:lpstr>
      <vt:lpstr>Facet</vt:lpstr>
      <vt:lpstr>1_Facet</vt:lpstr>
      <vt:lpstr>2_Facet</vt:lpstr>
      <vt:lpstr>Pet Adoption</vt:lpstr>
      <vt:lpstr>Project Goal</vt:lpstr>
      <vt:lpstr>Project Features</vt:lpstr>
      <vt:lpstr>Project Design</vt:lpstr>
      <vt:lpstr>File Structure</vt:lpstr>
      <vt:lpstr>Video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Adoption</dc:title>
  <dc:creator>dan pivonka</dc:creator>
  <cp:lastModifiedBy>dan pivonka</cp:lastModifiedBy>
  <cp:revision>13</cp:revision>
  <dcterms:created xsi:type="dcterms:W3CDTF">2016-12-05T23:20:56Z</dcterms:created>
  <dcterms:modified xsi:type="dcterms:W3CDTF">2016-12-06T02:58:32Z</dcterms:modified>
</cp:coreProperties>
</file>